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68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258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3.png"/><Relationship Id="rId2" Type="http://schemas.microsoft.com/office/2007/relationships/media" Target="../media/media10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3.png"/><Relationship Id="rId2" Type="http://schemas.microsoft.com/office/2007/relationships/media" Target="../media/media11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hyperlink" Target="https://github.com/gordondan/phoneven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Vending Machine</a:t>
            </a:r>
            <a:br>
              <a:rPr lang="en-US" dirty="0" smtClean="0"/>
            </a:br>
            <a:r>
              <a:rPr lang="en-US" sz="2400" dirty="0" smtClean="0"/>
              <a:t>Mobile PHONE ENABLED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ECEN 461 Trevor Williams AND Dan Gordon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43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4"/>
    </mc:Choice>
    <mc:Fallback>
      <p:transition spd="slow" advTm="9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766714"/>
              </p:ext>
            </p:extLst>
          </p:nvPr>
        </p:nvGraphicFramePr>
        <p:xfrm>
          <a:off x="2476500" y="938213"/>
          <a:ext cx="7237413" cy="497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Image" r:id="rId5" imgW="7237800" imgH="4977720" progId="Photoshop.Image.15">
                  <p:embed/>
                </p:oleObj>
              </mc:Choice>
              <mc:Fallback>
                <p:oleObj name="Image" r:id="rId5" imgW="7237800" imgH="497772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76500" y="938213"/>
                        <a:ext cx="7237413" cy="497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7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4"/>
    </mc:Choice>
    <mc:Fallback>
      <p:transition spd="slow" advTm="17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327927"/>
              </p:ext>
            </p:extLst>
          </p:nvPr>
        </p:nvGraphicFramePr>
        <p:xfrm>
          <a:off x="2032000" y="381000"/>
          <a:ext cx="8126413" cy="609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Image" r:id="rId5" imgW="8126640" imgH="6095160" progId="Photoshop.Image.15">
                  <p:embed/>
                </p:oleObj>
              </mc:Choice>
              <mc:Fallback>
                <p:oleObj name="Image" r:id="rId5" imgW="8126640" imgH="609516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2000" y="381000"/>
                        <a:ext cx="8126413" cy="609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9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76"/>
    </mc:Choice>
    <mc:Fallback>
      <p:transition spd="slow" advTm="17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TO DO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on trap door design for manufacturability</a:t>
            </a:r>
          </a:p>
          <a:p>
            <a:r>
              <a:rPr lang="en-US" dirty="0" smtClean="0"/>
              <a:t>Add payment gateway</a:t>
            </a:r>
          </a:p>
          <a:p>
            <a:r>
              <a:rPr lang="en-US" dirty="0" smtClean="0"/>
              <a:t>Add lock to lid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5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74"/>
    </mc:Choice>
    <mc:Fallback>
      <p:transition spd="slow" advTm="58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and Beyond TO DO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Automate Resetting of trap doors</a:t>
            </a:r>
          </a:p>
          <a:p>
            <a:r>
              <a:rPr lang="en-US" dirty="0"/>
              <a:t>C</a:t>
            </a:r>
            <a:r>
              <a:rPr lang="en-US" dirty="0" smtClean="0"/>
              <a:t>reate GPS enabled native </a:t>
            </a:r>
            <a:r>
              <a:rPr lang="en-US" dirty="0"/>
              <a:t>mobile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Create tray system for rapid reload</a:t>
            </a:r>
          </a:p>
          <a:p>
            <a:r>
              <a:rPr lang="en-US" dirty="0" smtClean="0"/>
              <a:t>Create GSM enabled version of machine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08"/>
    </mc:Choice>
    <mc:Fallback>
      <p:transition spd="slow" advTm="32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WITH MIT 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github.com/gordondan/phonevend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4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57"/>
    </mc:Choice>
    <mc:Fallback>
      <p:transition spd="slow" advTm="26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Web Page Sends Request To Azure Event Hub</a:t>
            </a:r>
          </a:p>
          <a:p>
            <a:r>
              <a:rPr lang="en-US" dirty="0" smtClean="0"/>
              <a:t>Raspberry Pi Reads Requests From Azure Event Hub</a:t>
            </a:r>
            <a:endParaRPr lang="en-US" dirty="0"/>
          </a:p>
          <a:p>
            <a:r>
              <a:rPr lang="en-US" dirty="0" smtClean="0"/>
              <a:t>Raspberry Pi Triggers Solenoid Through H-Bridge</a:t>
            </a:r>
          </a:p>
          <a:p>
            <a:r>
              <a:rPr lang="en-US" dirty="0" smtClean="0"/>
              <a:t>Solenoid Opens Trap Door and Drops Candy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5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23"/>
    </mc:Choice>
    <mc:Fallback>
      <p:transition spd="slow" advTm="10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990" y="724929"/>
            <a:ext cx="3094449" cy="566235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30"/>
    </mc:Choice>
    <mc:Fallback>
      <p:transition spd="slow" advTm="12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TransFER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494" y="2710249"/>
            <a:ext cx="820970" cy="150224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116508" y="3295135"/>
            <a:ext cx="667265" cy="378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3511924" y="3276706"/>
            <a:ext cx="103796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WEB API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304613" y="3316906"/>
            <a:ext cx="667265" cy="378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4217728" y="3406134"/>
            <a:ext cx="205570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AZURE EVENT HUB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608326" y="3292950"/>
            <a:ext cx="667265" cy="378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901" y="2896632"/>
            <a:ext cx="1066800" cy="11715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657905" y="3292948"/>
            <a:ext cx="667265" cy="378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8353" y="3020601"/>
            <a:ext cx="1066800" cy="97155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740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84"/>
    </mc:Choice>
    <mc:Fallback>
      <p:transition spd="slow" advTm="40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Development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cardboard prototypes</a:t>
            </a:r>
          </a:p>
          <a:p>
            <a:r>
              <a:rPr lang="en-US" dirty="0" smtClean="0"/>
              <a:t>Developed 3D Print of Trap Door</a:t>
            </a:r>
          </a:p>
          <a:p>
            <a:r>
              <a:rPr lang="en-US" dirty="0" smtClean="0"/>
              <a:t>Developed Single Trap Door on Laser Printer</a:t>
            </a:r>
          </a:p>
          <a:p>
            <a:r>
              <a:rPr lang="en-US" dirty="0" smtClean="0"/>
              <a:t>Developed Inner box and Trap Door Array on Laser Cutter</a:t>
            </a:r>
          </a:p>
          <a:p>
            <a:r>
              <a:rPr lang="en-US" dirty="0" smtClean="0"/>
              <a:t>Created Acrylic lid and outer shell with conventional wood shop techniques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2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57"/>
    </mc:Choice>
    <mc:Fallback>
      <p:transition spd="slow" advTm="18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800100"/>
            <a:ext cx="10963275" cy="5257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65"/>
    </mc:Choice>
    <mc:Fallback>
      <p:transition spd="slow" advTm="21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711174"/>
              </p:ext>
            </p:extLst>
          </p:nvPr>
        </p:nvGraphicFramePr>
        <p:xfrm>
          <a:off x="4229100" y="731838"/>
          <a:ext cx="373380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5" imgW="4977720" imgH="7187040" progId="Photoshop.Image.15">
                  <p:embed/>
                </p:oleObj>
              </mc:Choice>
              <mc:Fallback>
                <p:oleObj name="Image" r:id="rId5" imgW="4977720" imgH="718704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29100" y="731838"/>
                        <a:ext cx="373380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4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6"/>
    </mc:Choice>
    <mc:Fallback>
      <p:transition spd="slow" advTm="7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676275"/>
            <a:ext cx="10991850" cy="55054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7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41"/>
    </mc:Choice>
    <mc:Fallback>
      <p:transition spd="slow" advTm="24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603073"/>
              </p:ext>
            </p:extLst>
          </p:nvPr>
        </p:nvGraphicFramePr>
        <p:xfrm>
          <a:off x="2705100" y="1181100"/>
          <a:ext cx="6780213" cy="449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Image" r:id="rId5" imgW="6780600" imgH="4494960" progId="Photoshop.Image.15">
                  <p:embed/>
                </p:oleObj>
              </mc:Choice>
              <mc:Fallback>
                <p:oleObj name="Image" r:id="rId5" imgW="6780600" imgH="449496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5100" y="1181100"/>
                        <a:ext cx="6780213" cy="449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25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7"/>
    </mc:Choice>
    <mc:Fallback>
      <p:transition spd="slow" advTm="5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|6.1|0.7|4.3|1.3|18.6|0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114</TotalTime>
  <Words>146</Words>
  <Application>Microsoft Office PowerPoint</Application>
  <PresentationFormat>Widescreen</PresentationFormat>
  <Paragraphs>30</Paragraphs>
  <Slides>14</Slides>
  <Notes>0</Notes>
  <HiddenSlides>0</HiddenSlides>
  <MMClips>14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Adobe Photoshop Image</vt:lpstr>
      <vt:lpstr>Vending Machine Mobile PHONE ENABLED</vt:lpstr>
      <vt:lpstr>Overview</vt:lpstr>
      <vt:lpstr>Mobile PAGE</vt:lpstr>
      <vt:lpstr>Data TransFER</vt:lpstr>
      <vt:lpstr>Machine Development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1 TO DO Items</vt:lpstr>
      <vt:lpstr>Phase 2 and Beyond TO DO ITEMS</vt:lpstr>
      <vt:lpstr>OPEN SOURCE WITH MIT LICENSE</vt:lpstr>
    </vt:vector>
  </TitlesOfParts>
  <Company>Brigham Young University Idaho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Vending Machine Mobile PHONE ENABLED</dc:title>
  <dc:creator>Gordon, Dan</dc:creator>
  <cp:lastModifiedBy>Gordon, Dan</cp:lastModifiedBy>
  <cp:revision>8</cp:revision>
  <dcterms:created xsi:type="dcterms:W3CDTF">2016-04-05T16:10:39Z</dcterms:created>
  <dcterms:modified xsi:type="dcterms:W3CDTF">2016-04-05T18:05:30Z</dcterms:modified>
</cp:coreProperties>
</file>